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0"/>
      <p:bold r:id="rId11"/>
      <p:italic r:id="rId12"/>
      <p:boldItalic r:id="rId13"/>
    </p:embeddedFont>
    <p:embeddedFont>
      <p:font typeface="Roboto Medium" panose="02000000000000000000" pitchFamily="2" charset="0"/>
      <p:regular r:id="rId14"/>
      <p: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1ae8812b6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1ae8812b6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1ae8812b6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1ae8812b6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ae8812b6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ae8812b6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5b7cd242100e0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f5b7cd242100e0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973900"/>
            <a:ext cx="8222100" cy="177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dirty="0">
                <a:latin typeface="Roboto Medium" panose="02000000000000000000" pitchFamily="2" charset="0"/>
                <a:ea typeface="Roboto Medium" panose="02000000000000000000" pitchFamily="2" charset="0"/>
              </a:rPr>
              <a:t>KLASIFIKASI JENIS ANJING MENGGUNAKAN METODE KNN</a:t>
            </a:r>
            <a:endParaRPr lang="en-ID" sz="2000"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6086650" y="3987850"/>
            <a:ext cx="17784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</a:rPr>
              <a:t>Samuel Wijaya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</a:rPr>
              <a:t>21081010249</a:t>
            </a:r>
            <a:endParaRPr sz="12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</a:rPr>
              <a:t>Riset Informatika D081</a:t>
            </a:r>
            <a:endParaRPr sz="12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Rumusan Masalah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+mj-lt"/>
              <a:buAutoNum type="arabicPeriod"/>
            </a:pP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Bagaimana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cara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mengembangkan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model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klasifikasi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untuk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mengidentifikasi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jenis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anjing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berdasarkan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fitur-fitur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tertentu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menggunakan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algoritma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K-Nearest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Neighbors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(KNN)?</a:t>
            </a:r>
            <a:endParaRPr lang="en-ID" sz="1600" dirty="0">
              <a:solidFill>
                <a:schemeClr val="bg2"/>
              </a:solidFill>
              <a:latin typeface="+mj-lt"/>
            </a:endParaRPr>
          </a:p>
          <a:p>
            <a:pPr>
              <a:buFont typeface="+mj-lt"/>
              <a:buAutoNum type="arabicPeriod"/>
            </a:pP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Apa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saja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fitur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utama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yang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dapat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memengaruhi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akurasi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dalam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pengklasifikasian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jenis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anjing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menggunakan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KNN?</a:t>
            </a:r>
            <a:endParaRPr lang="en-ID" sz="1600" dirty="0">
              <a:solidFill>
                <a:schemeClr val="bg2"/>
              </a:solidFill>
              <a:latin typeface="+mj-lt"/>
            </a:endParaRPr>
          </a:p>
          <a:p>
            <a:pPr>
              <a:buFont typeface="+mj-lt"/>
              <a:buAutoNum type="arabicPeriod"/>
            </a:pP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Bagaimana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tingkat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akurasi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model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klasifikasi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KNN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dalam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membedakan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jenis-jenis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anjing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dibandingkan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dengan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metode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klasifikasi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lainnya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?</a:t>
            </a:r>
            <a:endParaRPr lang="en-ID" sz="1600" dirty="0">
              <a:solidFill>
                <a:schemeClr val="bg2"/>
              </a:solidFill>
              <a:latin typeface="+mj-lt"/>
            </a:endParaRPr>
          </a:p>
          <a:p>
            <a:pPr>
              <a:buFont typeface="+mj-lt"/>
              <a:buAutoNum type="arabicPeriod"/>
            </a:pP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Bagaimana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pengaruh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jumlah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tetangga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terdekat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(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nilai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k)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terhadap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kinerja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algoritma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KNN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dalam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klasifikasi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jenis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anjing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?</a:t>
            </a:r>
            <a:endParaRPr lang="en-ID" sz="1600" dirty="0">
              <a:solidFill>
                <a:schemeClr val="bg2"/>
              </a:solidFill>
              <a:latin typeface="+mj-lt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Mind Mapping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324" y="2077675"/>
            <a:ext cx="7613251" cy="232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Metode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671841" y="2094339"/>
            <a:ext cx="7822200" cy="19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metrik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akurasi</a:t>
            </a:r>
            <a:r>
              <a:rPr lang="en-ID" dirty="0"/>
              <a:t>, </a:t>
            </a:r>
            <a:r>
              <a:rPr lang="en-ID" dirty="0" err="1"/>
              <a:t>presisi</a:t>
            </a:r>
            <a:r>
              <a:rPr lang="en-ID" dirty="0"/>
              <a:t>, recall, dan F1-score.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Rencana Pengujian</a:t>
            </a: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ID" b="1" dirty="0"/>
              <a:t>1. </a:t>
            </a:r>
            <a:r>
              <a:rPr lang="en-ID" b="1" dirty="0" err="1"/>
              <a:t>Validasi</a:t>
            </a:r>
            <a:r>
              <a:rPr lang="en-ID" b="1" dirty="0"/>
              <a:t> Model</a:t>
            </a:r>
            <a:r>
              <a:rPr lang="en-ID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validasi</a:t>
            </a:r>
            <a:r>
              <a:rPr lang="en-ID" dirty="0"/>
              <a:t> </a:t>
            </a:r>
            <a:r>
              <a:rPr lang="en-ID" dirty="0" err="1"/>
              <a:t>silang</a:t>
            </a:r>
            <a:r>
              <a:rPr lang="en-ID" dirty="0"/>
              <a:t> (k-fold cross-validation)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mengukur</a:t>
            </a:r>
            <a:r>
              <a:rPr lang="en-ID" dirty="0"/>
              <a:t> </a:t>
            </a:r>
            <a:r>
              <a:rPr lang="en-ID" dirty="0" err="1"/>
              <a:t>stabilitas</a:t>
            </a:r>
            <a:r>
              <a:rPr lang="en-ID" dirty="0"/>
              <a:t> model.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D" dirty="0" err="1"/>
              <a:t>Membandingkan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validasi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k.</a:t>
            </a:r>
          </a:p>
          <a:p>
            <a:pPr marL="114300" indent="0">
              <a:buNone/>
            </a:pPr>
            <a:r>
              <a:rPr lang="en-ID" b="1" dirty="0"/>
              <a:t>2. </a:t>
            </a:r>
            <a:r>
              <a:rPr lang="en-ID" b="1" dirty="0" err="1"/>
              <a:t>Perbandingan</a:t>
            </a:r>
            <a:r>
              <a:rPr lang="en-ID" b="1" dirty="0"/>
              <a:t> </a:t>
            </a:r>
            <a:r>
              <a:rPr lang="en-ID" b="1" dirty="0" err="1"/>
              <a:t>Algoritma</a:t>
            </a:r>
            <a:r>
              <a:rPr lang="en-ID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D" dirty="0" err="1"/>
              <a:t>Menguji</a:t>
            </a:r>
            <a:r>
              <a:rPr lang="en-ID" dirty="0"/>
              <a:t> dataset yang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algoritma</a:t>
            </a:r>
            <a:r>
              <a:rPr lang="en-ID" dirty="0"/>
              <a:t> lain (SVM, Random Forest, Neural Network)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membandingkan</a:t>
            </a:r>
            <a:r>
              <a:rPr lang="en-ID" dirty="0"/>
              <a:t> </a:t>
            </a:r>
            <a:r>
              <a:rPr lang="en-ID" dirty="0" err="1"/>
              <a:t>akurasi</a:t>
            </a:r>
            <a:r>
              <a:rPr lang="en-ID" dirty="0"/>
              <a:t> dan </a:t>
            </a:r>
            <a:r>
              <a:rPr lang="en-ID" dirty="0" err="1"/>
              <a:t>performa</a:t>
            </a:r>
            <a:r>
              <a:rPr lang="en-ID" dirty="0"/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 Riset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353603" y="2041125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pic>
        <p:nvPicPr>
          <p:cNvPr id="103" name="Google Shape;103;p19" descr="Black and white upward shot of Golden Gate Bridge"/>
          <p:cNvPicPr preferRelativeResize="0"/>
          <p:nvPr/>
        </p:nvPicPr>
        <p:blipFill rotWithShape="1">
          <a:blip r:embed="rId3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155</Words>
  <Application>Microsoft Office PowerPoint</Application>
  <PresentationFormat>On-screen Show (16:9)</PresentationFormat>
  <Paragraphs>20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Roboto Medium</vt:lpstr>
      <vt:lpstr>Roboto</vt:lpstr>
      <vt:lpstr>Arial</vt:lpstr>
      <vt:lpstr>Material</vt:lpstr>
      <vt:lpstr>KLASIFIKASI JENIS ANJING MENGGUNAKAN METODE KNN</vt:lpstr>
      <vt:lpstr>Rumusan Masalah</vt:lpstr>
      <vt:lpstr>Mind Mapping</vt:lpstr>
      <vt:lpstr>Metode</vt:lpstr>
      <vt:lpstr>Rencana Pengujian</vt:lpstr>
      <vt:lpstr>Progres Riset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KLASIFIKASI JENIS ANJING MENGGUNAKAN METODE KNN</dc:title>
  <dc:creator>samuel wijaya</dc:creator>
  <cp:lastModifiedBy>samuel</cp:lastModifiedBy>
  <cp:revision>2</cp:revision>
  <dcterms:modified xsi:type="dcterms:W3CDTF">2024-12-11T14:29:58Z</dcterms:modified>
</cp:coreProperties>
</file>